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14F9BD-0AA7-99DC-3D1C-7A4D690FC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790DCDF-C9D3-1982-2EDE-DADDDE681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3A65A4-7EBC-9979-32D7-7BCB4A253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EA7220-38AE-47DD-DAB5-45EFEA9F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70A3BE-D6EB-195B-8464-8A01E204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060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A14169-575D-0480-CE33-4657585A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3B3673-0B8F-A97B-6C80-B1365D4004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19DFA3-D63B-0F53-8B0F-A33045061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F280CB5-9752-F6A2-3E1E-C2C03A781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2D3E81-E8F6-FBCF-F60E-FA7197592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169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0F31B69-F5E9-16AF-81C8-C969BB3EB7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93C884-F07F-9CA1-12C7-47F9A37AD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A35B3F-A5AA-CEB8-94F0-7F4108C50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55B21A-5180-F99A-E3A2-41D164177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653641-D5E0-6B60-4233-CADC96F7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358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18C175-3E4B-1658-3BD8-C6E15D34C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A481BA-81C2-20E1-8FE0-8CB06BF90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E5E818-7369-957C-BD59-78251E281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E132B5-3C55-CEE5-8522-2E357DBC5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E9A592-4618-7DCB-FD1F-42A12500C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223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550BA3-E5A6-DE35-53B3-C24D8B610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00BD52-615D-97EC-BC61-2E84475F9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E88F32-7AA2-378F-F50A-8A4F258AC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C6130-C2AB-E9F1-A9B9-85363462F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E9DC8F-C25E-8D0E-3B03-A3E4EB178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2760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3A9B40-4BB1-4D7C-F7A0-17F0350E7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07BECA-35C8-B15C-A06A-E5A093A385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AC9242-6685-C653-728C-40AEB26FB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B48557-E701-D7CB-3B33-B09FDB40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44F886-6526-45F5-C0E8-F08BABB7D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F091FF-E1AD-7B67-FC9E-023B8371D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75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0D3E92-71AE-4193-56FB-15AE98D6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2155E58-6D74-B498-4890-E735C3B45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99122B-75E6-DA71-14A4-1CB7C19BF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DAAF27-121A-BBE4-8CA4-BF241C66B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D162A54-46C9-EE86-BBD0-6288D12667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15394C-EC72-322D-C6F6-FFB4CF930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0FF5D3D-0F80-8875-F6B8-CCFFDEA61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15017A-8926-3F2B-0BBC-8FA5B5E69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693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FFBA77-32FF-7836-922A-7DB57382C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9DDF8E6-D0DC-72E2-6D8D-EA4CD5547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D9442E4-9BEC-EDBF-791C-B491A2A2D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77741C6-F419-4923-206E-BE60C854B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004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E274F39-A19D-D6CD-7926-C7024EC19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ABFC88B-B703-6E5A-E7F4-9F12C2597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E19152-0917-3070-3D07-956CC500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0819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6DA87F-7570-D4E5-BE5C-945E9AA0A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0FBFA9-E4E8-82C0-B13F-17DD122DB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E84BA5-34FB-E176-E3CD-D632C248EB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8A6188-8D1A-AFDB-7070-7B70C099F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7978E3-B992-6A1D-D6E9-E133302A2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860CDF-CC79-56AE-A044-63CF4B98B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406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A85B2B-0E26-F53F-6DC9-525212AFF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C2CC37D-A74B-189B-636C-B080C9E82D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A8DEAC3-21C7-EE3D-5C4E-8746AE1EFD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3224D3-8D24-86ED-5C77-B263B68A9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8DE155-1521-8F11-E72A-82775868D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7229BC-62B4-52F0-2716-6EEBAC6D5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470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Texto">
            <a:extLst>
              <a:ext uri="{FF2B5EF4-FFF2-40B4-BE49-F238E27FC236}">
                <a16:creationId xmlns:a16="http://schemas.microsoft.com/office/drawing/2014/main" id="{B9F99713-4D16-0EC7-C532-C34990A07CB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F5E3407-84CF-C9EC-81EB-949110179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2B3DFB-F28B-A5E8-DEC7-A662EA178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DAA9F2-3C58-F8FE-6976-D9D31D6764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246AF28-DD60-4188-B382-A59A7A5A63AB}" type="datetimeFigureOut">
              <a:rPr lang="es-ES" smtClean="0"/>
              <a:t>13/03/2024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5F682C-CA0B-B033-9A31-A69E3BCDC8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DEE3BB-90E2-C264-D716-169FAD3A9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5276E4-7782-46A4-B286-42B4B894A07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3497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96F71B-83FA-077B-943C-D76DEB2129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95A77D-EAC8-FE2D-418C-D410DC9876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89987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victor rubio</dc:creator>
  <cp:lastModifiedBy>victor rubio</cp:lastModifiedBy>
  <cp:revision>1</cp:revision>
  <dcterms:created xsi:type="dcterms:W3CDTF">2024-03-13T15:19:05Z</dcterms:created>
  <dcterms:modified xsi:type="dcterms:W3CDTF">2024-03-13T15:19:45Z</dcterms:modified>
</cp:coreProperties>
</file>